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14219238" cy="162718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7" d="100"/>
          <a:sy n="47" d="100"/>
        </p:scale>
        <p:origin x="2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F50F7-9561-4148-A860-75F42DB09067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12938" y="1233488"/>
            <a:ext cx="29098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B92F0-2B2B-4D12-A658-C89126AC9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93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443" y="2663014"/>
            <a:ext cx="12086352" cy="5665023"/>
          </a:xfrm>
        </p:spPr>
        <p:txBody>
          <a:bodyPr anchor="b"/>
          <a:lstStyle>
            <a:lvl1pPr algn="ctr">
              <a:defRPr sz="93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7405" y="8546502"/>
            <a:ext cx="10664429" cy="3928602"/>
          </a:xfrm>
        </p:spPr>
        <p:txBody>
          <a:bodyPr/>
          <a:lstStyle>
            <a:lvl1pPr marL="0" indent="0" algn="ctr">
              <a:buNone/>
              <a:defRPr sz="3732"/>
            </a:lvl1pPr>
            <a:lvl2pPr marL="710946" indent="0" algn="ctr">
              <a:buNone/>
              <a:defRPr sz="3110"/>
            </a:lvl2pPr>
            <a:lvl3pPr marL="1421892" indent="0" algn="ctr">
              <a:buNone/>
              <a:defRPr sz="2799"/>
            </a:lvl3pPr>
            <a:lvl4pPr marL="2132838" indent="0" algn="ctr">
              <a:buNone/>
              <a:defRPr sz="2488"/>
            </a:lvl4pPr>
            <a:lvl5pPr marL="2843784" indent="0" algn="ctr">
              <a:buNone/>
              <a:defRPr sz="2488"/>
            </a:lvl5pPr>
            <a:lvl6pPr marL="3554730" indent="0" algn="ctr">
              <a:buNone/>
              <a:defRPr sz="2488"/>
            </a:lvl6pPr>
            <a:lvl7pPr marL="4265676" indent="0" algn="ctr">
              <a:buNone/>
              <a:defRPr sz="2488"/>
            </a:lvl7pPr>
            <a:lvl8pPr marL="4976622" indent="0" algn="ctr">
              <a:buNone/>
              <a:defRPr sz="2488"/>
            </a:lvl8pPr>
            <a:lvl9pPr marL="5687568" indent="0" algn="ctr">
              <a:buNone/>
              <a:defRPr sz="248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8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23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75643" y="866327"/>
            <a:ext cx="3066023" cy="137896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7573" y="866327"/>
            <a:ext cx="9020329" cy="137896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9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05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167" y="4056673"/>
            <a:ext cx="12264093" cy="6768647"/>
          </a:xfrm>
        </p:spPr>
        <p:txBody>
          <a:bodyPr anchor="b"/>
          <a:lstStyle>
            <a:lvl1pPr>
              <a:defRPr sz="93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167" y="10889355"/>
            <a:ext cx="12264093" cy="3559471"/>
          </a:xfrm>
        </p:spPr>
        <p:txBody>
          <a:bodyPr/>
          <a:lstStyle>
            <a:lvl1pPr marL="0" indent="0">
              <a:buNone/>
              <a:defRPr sz="3732">
                <a:solidFill>
                  <a:schemeClr val="tx1"/>
                </a:solidFill>
              </a:defRPr>
            </a:lvl1pPr>
            <a:lvl2pPr marL="710946" indent="0">
              <a:buNone/>
              <a:defRPr sz="3110">
                <a:solidFill>
                  <a:schemeClr val="tx1">
                    <a:tint val="75000"/>
                  </a:schemeClr>
                </a:solidFill>
              </a:defRPr>
            </a:lvl2pPr>
            <a:lvl3pPr marL="1421892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3pPr>
            <a:lvl4pPr marL="2132838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4pPr>
            <a:lvl5pPr marL="2843784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5pPr>
            <a:lvl6pPr marL="3554730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6pPr>
            <a:lvl7pPr marL="4265676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7pPr>
            <a:lvl8pPr marL="4976622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8pPr>
            <a:lvl9pPr marL="5687568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96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7573" y="4331633"/>
            <a:ext cx="6043176" cy="10324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8489" y="4331633"/>
            <a:ext cx="6043176" cy="10324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12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25" y="866330"/>
            <a:ext cx="12264093" cy="314514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426" y="3988870"/>
            <a:ext cx="6015403" cy="1954884"/>
          </a:xfrm>
        </p:spPr>
        <p:txBody>
          <a:bodyPr anchor="b"/>
          <a:lstStyle>
            <a:lvl1pPr marL="0" indent="0">
              <a:buNone/>
              <a:defRPr sz="3732" b="1"/>
            </a:lvl1pPr>
            <a:lvl2pPr marL="710946" indent="0">
              <a:buNone/>
              <a:defRPr sz="3110" b="1"/>
            </a:lvl2pPr>
            <a:lvl3pPr marL="1421892" indent="0">
              <a:buNone/>
              <a:defRPr sz="2799" b="1"/>
            </a:lvl3pPr>
            <a:lvl4pPr marL="2132838" indent="0">
              <a:buNone/>
              <a:defRPr sz="2488" b="1"/>
            </a:lvl4pPr>
            <a:lvl5pPr marL="2843784" indent="0">
              <a:buNone/>
              <a:defRPr sz="2488" b="1"/>
            </a:lvl5pPr>
            <a:lvl6pPr marL="3554730" indent="0">
              <a:buNone/>
              <a:defRPr sz="2488" b="1"/>
            </a:lvl6pPr>
            <a:lvl7pPr marL="4265676" indent="0">
              <a:buNone/>
              <a:defRPr sz="2488" b="1"/>
            </a:lvl7pPr>
            <a:lvl8pPr marL="4976622" indent="0">
              <a:buNone/>
              <a:defRPr sz="2488" b="1"/>
            </a:lvl8pPr>
            <a:lvl9pPr marL="5687568" indent="0">
              <a:buNone/>
              <a:defRPr sz="248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9426" y="5943755"/>
            <a:ext cx="6015403" cy="8742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98490" y="3988870"/>
            <a:ext cx="6045028" cy="1954884"/>
          </a:xfrm>
        </p:spPr>
        <p:txBody>
          <a:bodyPr anchor="b"/>
          <a:lstStyle>
            <a:lvl1pPr marL="0" indent="0">
              <a:buNone/>
              <a:defRPr sz="3732" b="1"/>
            </a:lvl1pPr>
            <a:lvl2pPr marL="710946" indent="0">
              <a:buNone/>
              <a:defRPr sz="3110" b="1"/>
            </a:lvl2pPr>
            <a:lvl3pPr marL="1421892" indent="0">
              <a:buNone/>
              <a:defRPr sz="2799" b="1"/>
            </a:lvl3pPr>
            <a:lvl4pPr marL="2132838" indent="0">
              <a:buNone/>
              <a:defRPr sz="2488" b="1"/>
            </a:lvl4pPr>
            <a:lvl5pPr marL="2843784" indent="0">
              <a:buNone/>
              <a:defRPr sz="2488" b="1"/>
            </a:lvl5pPr>
            <a:lvl6pPr marL="3554730" indent="0">
              <a:buNone/>
              <a:defRPr sz="2488" b="1"/>
            </a:lvl6pPr>
            <a:lvl7pPr marL="4265676" indent="0">
              <a:buNone/>
              <a:defRPr sz="2488" b="1"/>
            </a:lvl7pPr>
            <a:lvl8pPr marL="4976622" indent="0">
              <a:buNone/>
              <a:defRPr sz="2488" b="1"/>
            </a:lvl8pPr>
            <a:lvl9pPr marL="5687568" indent="0">
              <a:buNone/>
              <a:defRPr sz="248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98490" y="5943755"/>
            <a:ext cx="6045028" cy="8742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95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9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69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25" y="1084792"/>
            <a:ext cx="4586074" cy="3796771"/>
          </a:xfrm>
        </p:spPr>
        <p:txBody>
          <a:bodyPr anchor="b"/>
          <a:lstStyle>
            <a:lvl1pPr>
              <a:defRPr sz="4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5028" y="2342852"/>
            <a:ext cx="7198489" cy="11563578"/>
          </a:xfrm>
        </p:spPr>
        <p:txBody>
          <a:bodyPr/>
          <a:lstStyle>
            <a:lvl1pPr>
              <a:defRPr sz="4976"/>
            </a:lvl1pPr>
            <a:lvl2pPr>
              <a:defRPr sz="4354"/>
            </a:lvl2pPr>
            <a:lvl3pPr>
              <a:defRPr sz="3732"/>
            </a:lvl3pPr>
            <a:lvl4pPr>
              <a:defRPr sz="3110"/>
            </a:lvl4pPr>
            <a:lvl5pPr>
              <a:defRPr sz="3110"/>
            </a:lvl5pPr>
            <a:lvl6pPr>
              <a:defRPr sz="3110"/>
            </a:lvl6pPr>
            <a:lvl7pPr>
              <a:defRPr sz="3110"/>
            </a:lvl7pPr>
            <a:lvl8pPr>
              <a:defRPr sz="3110"/>
            </a:lvl8pPr>
            <a:lvl9pPr>
              <a:defRPr sz="31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425" y="4881563"/>
            <a:ext cx="4586074" cy="9043698"/>
          </a:xfrm>
        </p:spPr>
        <p:txBody>
          <a:bodyPr/>
          <a:lstStyle>
            <a:lvl1pPr marL="0" indent="0">
              <a:buNone/>
              <a:defRPr sz="2488"/>
            </a:lvl1pPr>
            <a:lvl2pPr marL="710946" indent="0">
              <a:buNone/>
              <a:defRPr sz="2177"/>
            </a:lvl2pPr>
            <a:lvl3pPr marL="1421892" indent="0">
              <a:buNone/>
              <a:defRPr sz="1866"/>
            </a:lvl3pPr>
            <a:lvl4pPr marL="2132838" indent="0">
              <a:buNone/>
              <a:defRPr sz="1555"/>
            </a:lvl4pPr>
            <a:lvl5pPr marL="2843784" indent="0">
              <a:buNone/>
              <a:defRPr sz="1555"/>
            </a:lvl5pPr>
            <a:lvl6pPr marL="3554730" indent="0">
              <a:buNone/>
              <a:defRPr sz="1555"/>
            </a:lvl6pPr>
            <a:lvl7pPr marL="4265676" indent="0">
              <a:buNone/>
              <a:defRPr sz="1555"/>
            </a:lvl7pPr>
            <a:lvl8pPr marL="4976622" indent="0">
              <a:buNone/>
              <a:defRPr sz="1555"/>
            </a:lvl8pPr>
            <a:lvl9pPr marL="5687568" indent="0">
              <a:buNone/>
              <a:defRPr sz="155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2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25" y="1084792"/>
            <a:ext cx="4586074" cy="3796771"/>
          </a:xfrm>
        </p:spPr>
        <p:txBody>
          <a:bodyPr anchor="b"/>
          <a:lstStyle>
            <a:lvl1pPr>
              <a:defRPr sz="4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45028" y="2342852"/>
            <a:ext cx="7198489" cy="11563578"/>
          </a:xfrm>
        </p:spPr>
        <p:txBody>
          <a:bodyPr anchor="t"/>
          <a:lstStyle>
            <a:lvl1pPr marL="0" indent="0">
              <a:buNone/>
              <a:defRPr sz="4976"/>
            </a:lvl1pPr>
            <a:lvl2pPr marL="710946" indent="0">
              <a:buNone/>
              <a:defRPr sz="4354"/>
            </a:lvl2pPr>
            <a:lvl3pPr marL="1421892" indent="0">
              <a:buNone/>
              <a:defRPr sz="3732"/>
            </a:lvl3pPr>
            <a:lvl4pPr marL="2132838" indent="0">
              <a:buNone/>
              <a:defRPr sz="3110"/>
            </a:lvl4pPr>
            <a:lvl5pPr marL="2843784" indent="0">
              <a:buNone/>
              <a:defRPr sz="3110"/>
            </a:lvl5pPr>
            <a:lvl6pPr marL="3554730" indent="0">
              <a:buNone/>
              <a:defRPr sz="3110"/>
            </a:lvl6pPr>
            <a:lvl7pPr marL="4265676" indent="0">
              <a:buNone/>
              <a:defRPr sz="3110"/>
            </a:lvl7pPr>
            <a:lvl8pPr marL="4976622" indent="0">
              <a:buNone/>
              <a:defRPr sz="3110"/>
            </a:lvl8pPr>
            <a:lvl9pPr marL="5687568" indent="0">
              <a:buNone/>
              <a:defRPr sz="311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425" y="4881563"/>
            <a:ext cx="4586074" cy="9043698"/>
          </a:xfrm>
        </p:spPr>
        <p:txBody>
          <a:bodyPr/>
          <a:lstStyle>
            <a:lvl1pPr marL="0" indent="0">
              <a:buNone/>
              <a:defRPr sz="2488"/>
            </a:lvl1pPr>
            <a:lvl2pPr marL="710946" indent="0">
              <a:buNone/>
              <a:defRPr sz="2177"/>
            </a:lvl2pPr>
            <a:lvl3pPr marL="1421892" indent="0">
              <a:buNone/>
              <a:defRPr sz="1866"/>
            </a:lvl3pPr>
            <a:lvl4pPr marL="2132838" indent="0">
              <a:buNone/>
              <a:defRPr sz="1555"/>
            </a:lvl4pPr>
            <a:lvl5pPr marL="2843784" indent="0">
              <a:buNone/>
              <a:defRPr sz="1555"/>
            </a:lvl5pPr>
            <a:lvl6pPr marL="3554730" indent="0">
              <a:buNone/>
              <a:defRPr sz="1555"/>
            </a:lvl6pPr>
            <a:lvl7pPr marL="4265676" indent="0">
              <a:buNone/>
              <a:defRPr sz="1555"/>
            </a:lvl7pPr>
            <a:lvl8pPr marL="4976622" indent="0">
              <a:buNone/>
              <a:defRPr sz="1555"/>
            </a:lvl8pPr>
            <a:lvl9pPr marL="5687568" indent="0">
              <a:buNone/>
              <a:defRPr sz="155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08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7573" y="866330"/>
            <a:ext cx="12264093" cy="3145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7573" y="4331633"/>
            <a:ext cx="12264093" cy="10324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7572" y="15081621"/>
            <a:ext cx="3199329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E03CD-2EE0-46A4-BDF4-E0C153E3A2EC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0123" y="15081621"/>
            <a:ext cx="4798993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42337" y="15081621"/>
            <a:ext cx="3199329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FBFF-58E8-4716-BAB6-2325647AD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74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21892" rtl="0" eaLnBrk="1" latinLnBrk="0" hangingPunct="1">
        <a:lnSpc>
          <a:spcPct val="90000"/>
        </a:lnSpc>
        <a:spcBef>
          <a:spcPct val="0"/>
        </a:spcBef>
        <a:buNone/>
        <a:defRPr kumimoji="1" sz="68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473" indent="-355473" algn="l" defTabSz="1421892" rtl="0" eaLnBrk="1" latinLnBrk="0" hangingPunct="1">
        <a:lnSpc>
          <a:spcPct val="90000"/>
        </a:lnSpc>
        <a:spcBef>
          <a:spcPts val="1555"/>
        </a:spcBef>
        <a:buFont typeface="Arial" panose="020B0604020202020204" pitchFamily="34" charset="0"/>
        <a:buChar char="•"/>
        <a:defRPr kumimoji="1" sz="4354" kern="1200">
          <a:solidFill>
            <a:schemeClr val="tx1"/>
          </a:solidFill>
          <a:latin typeface="+mn-lt"/>
          <a:ea typeface="+mn-ea"/>
          <a:cs typeface="+mn-cs"/>
        </a:defRPr>
      </a:lvl1pPr>
      <a:lvl2pPr marL="1066419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777365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3110" kern="1200">
          <a:solidFill>
            <a:schemeClr val="tx1"/>
          </a:solidFill>
          <a:latin typeface="+mn-lt"/>
          <a:ea typeface="+mn-ea"/>
          <a:cs typeface="+mn-cs"/>
        </a:defRPr>
      </a:lvl3pPr>
      <a:lvl4pPr marL="2488311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4pPr>
      <a:lvl5pPr marL="3199257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5pPr>
      <a:lvl6pPr marL="3910203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6pPr>
      <a:lvl7pPr marL="4621149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7pPr>
      <a:lvl8pPr marL="5332095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8pPr>
      <a:lvl9pPr marL="6043041" indent="-355473" algn="l" defTabSz="1421892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710946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421892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3pPr>
      <a:lvl4pPr marL="2132838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4pPr>
      <a:lvl5pPr marL="2843784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5pPr>
      <a:lvl6pPr marL="3554730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6pPr>
      <a:lvl7pPr marL="4265676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7pPr>
      <a:lvl8pPr marL="4976622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8pPr>
      <a:lvl9pPr marL="5687568" algn="l" defTabSz="1421892" rtl="0" eaLnBrk="1" latinLnBrk="0" hangingPunct="1"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0B1E2-1F25-B4D5-22E7-9F6447AAD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	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2FDDD90-D22A-6EE8-5757-FDA6E6C3BED2}"/>
              </a:ext>
            </a:extLst>
          </p:cNvPr>
          <p:cNvSpPr txBox="1"/>
          <p:nvPr/>
        </p:nvSpPr>
        <p:spPr>
          <a:xfrm>
            <a:off x="5743132" y="9312467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FC35616-553B-EEB4-B833-92710AEEF6AC}"/>
              </a:ext>
            </a:extLst>
          </p:cNvPr>
          <p:cNvSpPr txBox="1"/>
          <p:nvPr/>
        </p:nvSpPr>
        <p:spPr>
          <a:xfrm>
            <a:off x="10534827" y="9363410"/>
            <a:ext cx="694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15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CA1CD9E6-CB58-E272-0086-EABAE631F623}"/>
              </a:ext>
            </a:extLst>
          </p:cNvPr>
          <p:cNvSpPr/>
          <p:nvPr/>
        </p:nvSpPr>
        <p:spPr>
          <a:xfrm>
            <a:off x="7553597" y="12883632"/>
            <a:ext cx="2677183" cy="461665"/>
          </a:xfrm>
          <a:prstGeom prst="wedgeEllipseCallout">
            <a:avLst>
              <a:gd name="adj1" fmla="val -58681"/>
              <a:gd name="adj2" fmla="val 30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F8D52556-25CF-B2B4-3B74-837C341961C5}"/>
              </a:ext>
            </a:extLst>
          </p:cNvPr>
          <p:cNvSpPr/>
          <p:nvPr/>
        </p:nvSpPr>
        <p:spPr>
          <a:xfrm>
            <a:off x="9654797" y="13448470"/>
            <a:ext cx="332712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934ED2A-7296-21AA-7589-25F014313B33}"/>
              </a:ext>
            </a:extLst>
          </p:cNvPr>
          <p:cNvSpPr/>
          <p:nvPr/>
        </p:nvSpPr>
        <p:spPr>
          <a:xfrm>
            <a:off x="5061085" y="13502987"/>
            <a:ext cx="6529553" cy="364720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814FFB5-F352-62EA-375A-F76E66A21908}"/>
              </a:ext>
            </a:extLst>
          </p:cNvPr>
          <p:cNvSpPr txBox="1"/>
          <p:nvPr/>
        </p:nvSpPr>
        <p:spPr>
          <a:xfrm>
            <a:off x="5721272" y="9007827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E1CC2FC-15DE-981F-EACD-9374CDAD23FA}"/>
              </a:ext>
            </a:extLst>
          </p:cNvPr>
          <p:cNvSpPr txBox="1"/>
          <p:nvPr/>
        </p:nvSpPr>
        <p:spPr>
          <a:xfrm>
            <a:off x="5367903" y="11999964"/>
            <a:ext cx="576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理事長　〇〇　〇〇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C9A973F-4B25-96CC-5E14-1FB681738D0E}"/>
              </a:ext>
            </a:extLst>
          </p:cNvPr>
          <p:cNvSpPr/>
          <p:nvPr/>
        </p:nvSpPr>
        <p:spPr>
          <a:xfrm>
            <a:off x="5159941" y="13499762"/>
            <a:ext cx="5968458" cy="456959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5D37456-F26B-6F3F-64B3-A7A20A1E7DF6}"/>
              </a:ext>
            </a:extLst>
          </p:cNvPr>
          <p:cNvGrpSpPr/>
          <p:nvPr/>
        </p:nvGrpSpPr>
        <p:grpSpPr>
          <a:xfrm>
            <a:off x="1930360" y="181249"/>
            <a:ext cx="12190022" cy="15972294"/>
            <a:chOff x="1930360" y="181249"/>
            <a:chExt cx="12190022" cy="15972294"/>
          </a:xfrm>
        </p:grpSpPr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8FA67322-AAC9-C703-DD1F-1FC7F5BA4E0C}"/>
                </a:ext>
              </a:extLst>
            </p:cNvPr>
            <p:cNvGrpSpPr/>
            <p:nvPr/>
          </p:nvGrpSpPr>
          <p:grpSpPr>
            <a:xfrm>
              <a:off x="1930360" y="181249"/>
              <a:ext cx="12190022" cy="15972294"/>
              <a:chOff x="1930360" y="82393"/>
              <a:chExt cx="12190022" cy="15972294"/>
            </a:xfrm>
          </p:grpSpPr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5E7132D9-06AE-779C-9F8B-CB99A3E4148E}"/>
                  </a:ext>
                </a:extLst>
              </p:cNvPr>
              <p:cNvGrpSpPr/>
              <p:nvPr/>
            </p:nvGrpSpPr>
            <p:grpSpPr>
              <a:xfrm>
                <a:off x="1930360" y="82393"/>
                <a:ext cx="12190022" cy="15972294"/>
                <a:chOff x="1930360" y="82393"/>
                <a:chExt cx="12190022" cy="15972294"/>
              </a:xfrm>
            </p:grpSpPr>
            <p:grpSp>
              <p:nvGrpSpPr>
                <p:cNvPr id="66" name="グループ化 65">
                  <a:extLst>
                    <a:ext uri="{FF2B5EF4-FFF2-40B4-BE49-F238E27FC236}">
                      <a16:creationId xmlns:a16="http://schemas.microsoft.com/office/drawing/2014/main" id="{9BB83286-D97A-8316-B9E1-A1CA89C38C2A}"/>
                    </a:ext>
                  </a:extLst>
                </p:cNvPr>
                <p:cNvGrpSpPr/>
                <p:nvPr/>
              </p:nvGrpSpPr>
              <p:grpSpPr>
                <a:xfrm>
                  <a:off x="1930360" y="82393"/>
                  <a:ext cx="12190022" cy="15972294"/>
                  <a:chOff x="1930360" y="205963"/>
                  <a:chExt cx="12190022" cy="15972294"/>
                </a:xfrm>
              </p:grpSpPr>
              <p:grpSp>
                <p:nvGrpSpPr>
                  <p:cNvPr id="64" name="グループ化 63">
                    <a:extLst>
                      <a:ext uri="{FF2B5EF4-FFF2-40B4-BE49-F238E27FC236}">
                        <a16:creationId xmlns:a16="http://schemas.microsoft.com/office/drawing/2014/main" id="{620E3B76-B361-B442-55D6-3D96BACCFB6F}"/>
                      </a:ext>
                    </a:extLst>
                  </p:cNvPr>
                  <p:cNvGrpSpPr/>
                  <p:nvPr/>
                </p:nvGrpSpPr>
                <p:grpSpPr>
                  <a:xfrm>
                    <a:off x="1930360" y="205963"/>
                    <a:ext cx="12190022" cy="15972294"/>
                    <a:chOff x="641496" y="1347418"/>
                    <a:chExt cx="12190022" cy="15972294"/>
                  </a:xfrm>
                </p:grpSpPr>
                <p:grpSp>
                  <p:nvGrpSpPr>
                    <p:cNvPr id="63" name="グループ化 62">
                      <a:extLst>
                        <a:ext uri="{FF2B5EF4-FFF2-40B4-BE49-F238E27FC236}">
                          <a16:creationId xmlns:a16="http://schemas.microsoft.com/office/drawing/2014/main" id="{F41FAB51-7EE9-902F-94FF-5E1D3753C9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41496" y="1347418"/>
                      <a:ext cx="12190022" cy="15972294"/>
                      <a:chOff x="1846143" y="27728"/>
                      <a:chExt cx="12190022" cy="15972294"/>
                    </a:xfrm>
                  </p:grpSpPr>
                  <p:grpSp>
                    <p:nvGrpSpPr>
                      <p:cNvPr id="57" name="グループ化 56">
                        <a:extLst>
                          <a:ext uri="{FF2B5EF4-FFF2-40B4-BE49-F238E27FC236}">
                            <a16:creationId xmlns:a16="http://schemas.microsoft.com/office/drawing/2014/main" id="{B76DE10B-1494-CF90-0BA4-98208DA36B4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846143" y="27728"/>
                        <a:ext cx="12190022" cy="15972294"/>
                        <a:chOff x="1846143" y="27728"/>
                        <a:chExt cx="12190022" cy="15972294"/>
                      </a:xfrm>
                    </p:grpSpPr>
                    <p:grpSp>
                      <p:nvGrpSpPr>
                        <p:cNvPr id="42" name="グループ化 41">
                          <a:extLst>
                            <a:ext uri="{FF2B5EF4-FFF2-40B4-BE49-F238E27FC236}">
                              <a16:creationId xmlns:a16="http://schemas.microsoft.com/office/drawing/2014/main" id="{685E97E1-71FC-AA16-FBB7-B3225BDA667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846143" y="27728"/>
                          <a:ext cx="12190022" cy="15972294"/>
                          <a:chOff x="1843773" y="-74142"/>
                          <a:chExt cx="12190022" cy="15972294"/>
                        </a:xfrm>
                      </p:grpSpPr>
                      <p:grpSp>
                        <p:nvGrpSpPr>
                          <p:cNvPr id="38" name="グループ化 37">
                            <a:extLst>
                              <a:ext uri="{FF2B5EF4-FFF2-40B4-BE49-F238E27FC236}">
                                <a16:creationId xmlns:a16="http://schemas.microsoft.com/office/drawing/2014/main" id="{D2517635-92A0-DA5E-9075-6DCF41F2B73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843773" y="-74142"/>
                            <a:ext cx="12190022" cy="15972294"/>
                            <a:chOff x="1843773" y="-74142"/>
                            <a:chExt cx="12190022" cy="15972294"/>
                          </a:xfrm>
                        </p:grpSpPr>
                        <p:grpSp>
                          <p:nvGrpSpPr>
                            <p:cNvPr id="27" name="グループ化 26">
                              <a:extLst>
                                <a:ext uri="{FF2B5EF4-FFF2-40B4-BE49-F238E27FC236}">
                                  <a16:creationId xmlns:a16="http://schemas.microsoft.com/office/drawing/2014/main" id="{BD6A9888-109D-345E-E4F2-EA3A68BAF4A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843773" y="-74142"/>
                              <a:ext cx="10531691" cy="15941203"/>
                              <a:chOff x="1843773" y="-74142"/>
                              <a:chExt cx="10531691" cy="15941203"/>
                            </a:xfrm>
                          </p:grpSpPr>
                          <p:pic>
                            <p:nvPicPr>
                              <p:cNvPr id="7" name="図 6">
                                <a:extLst>
                                  <a:ext uri="{FF2B5EF4-FFF2-40B4-BE49-F238E27FC236}">
                                    <a16:creationId xmlns:a16="http://schemas.microsoft.com/office/drawing/2014/main" id="{5240526E-6BEF-011C-5CF5-FD6A85BCBE81}"/>
                                  </a:ext>
                                </a:extLst>
                              </p:cNvPr>
                              <p:cNvPicPr>
                                <a:picLocks noChangeAspect="1"/>
                              </p:cNvPicPr>
                              <p:nvPr/>
                            </p:nvPicPr>
                            <p:blipFill rotWithShape="1">
                              <a:blip r:embed="rId2"/>
                              <a:srcRect l="3777"/>
                              <a:stretch/>
                            </p:blipFill>
                            <p:spPr>
                              <a:xfrm>
                                <a:off x="1843773" y="-74142"/>
                                <a:ext cx="10531691" cy="15941203"/>
                              </a:xfrm>
                              <a:prstGeom prst="rect">
                                <a:avLst/>
                              </a:prstGeom>
                              <a:ln w="22225">
                                <a:solidFill>
                                  <a:schemeClr val="tx1"/>
                                </a:solidFill>
                              </a:ln>
                            </p:spPr>
                          </p:pic>
                          <p:sp>
                            <p:nvSpPr>
                              <p:cNvPr id="8" name="テキスト ボックス 7">
                                <a:extLst>
                                  <a:ext uri="{FF2B5EF4-FFF2-40B4-BE49-F238E27FC236}">
                                    <a16:creationId xmlns:a16="http://schemas.microsoft.com/office/drawing/2014/main" id="{2383CEE3-0CC5-E5CA-3B20-AFBBE8BB3094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159941" y="8715742"/>
                                <a:ext cx="6028381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第〇〇回全国〇〇コンクール　〇〇県大会</a:t>
                                </a:r>
                              </a:p>
                            </p:txBody>
                          </p:sp>
                          <p:sp>
                            <p:nvSpPr>
                              <p:cNvPr id="10" name="テキスト ボックス 9">
                                <a:extLst>
                                  <a:ext uri="{FF2B5EF4-FFF2-40B4-BE49-F238E27FC236}">
                                    <a16:creationId xmlns:a16="http://schemas.microsoft.com/office/drawing/2014/main" id="{CE81A9B2-DA50-9A8D-A911-4AB04922BB14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6361888" y="9375484"/>
                                <a:ext cx="41563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4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" name="テキスト ボックス 10">
                                <a:extLst>
                                  <a:ext uri="{FF2B5EF4-FFF2-40B4-BE49-F238E27FC236}">
                                    <a16:creationId xmlns:a16="http://schemas.microsoft.com/office/drawing/2014/main" id="{A9A3D985-8590-C09D-4AF8-8BB95D4FD28C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7033111" y="9390247"/>
                                <a:ext cx="495773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23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2" name="テキスト ボックス 11">
                                <a:extLst>
                                  <a:ext uri="{FF2B5EF4-FFF2-40B4-BE49-F238E27FC236}">
                                    <a16:creationId xmlns:a16="http://schemas.microsoft.com/office/drawing/2014/main" id="{222DE6AD-7571-CEF3-F9D3-3261BBF33160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7892438" y="9418188"/>
                                <a:ext cx="41563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日</a:t>
                                </a:r>
                              </a:p>
                            </p:txBody>
                          </p:sp>
                          <p:sp>
                            <p:nvSpPr>
                              <p:cNvPr id="13" name="テキスト ボックス 12">
                                <a:extLst>
                                  <a:ext uri="{FF2B5EF4-FFF2-40B4-BE49-F238E27FC236}">
                                    <a16:creationId xmlns:a16="http://schemas.microsoft.com/office/drawing/2014/main" id="{0EE6053F-79B5-8BD4-1B3B-087D183AAEA9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8836208" y="9408898"/>
                                <a:ext cx="763024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10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5" name="テキスト ボックス 14">
                                <a:extLst>
                                  <a:ext uri="{FF2B5EF4-FFF2-40B4-BE49-F238E27FC236}">
                                    <a16:creationId xmlns:a16="http://schemas.microsoft.com/office/drawing/2014/main" id="{21330E28-D903-D9C7-FA4F-2D0E1F2369E6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468360" y="10058757"/>
                                <a:ext cx="576049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〇〇県民ホール</a:t>
                                </a:r>
                              </a:p>
                            </p:txBody>
                          </p:sp>
                          <p:sp>
                            <p:nvSpPr>
                              <p:cNvPr id="16" name="テキスト ボックス 15">
                                <a:extLst>
                                  <a:ext uri="{FF2B5EF4-FFF2-40B4-BE49-F238E27FC236}">
                                    <a16:creationId xmlns:a16="http://schemas.microsoft.com/office/drawing/2014/main" id="{19B33523-A57B-5B45-EBF8-FCE4B997D056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468360" y="10515104"/>
                                <a:ext cx="576049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〇〇県○○市〇〇　</a:t>
                                </a:r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1-2-3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7" name="テキスト ボックス 16">
                                <a:extLst>
                                  <a:ext uri="{FF2B5EF4-FFF2-40B4-BE49-F238E27FC236}">
                                    <a16:creationId xmlns:a16="http://schemas.microsoft.com/office/drawing/2014/main" id="{7EF0F5FD-0902-9446-CABA-D040BC800DFB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367903" y="11305736"/>
                                <a:ext cx="576049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〇〇県吟剣詩舞道総連盟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テキスト ボックス 19">
                                <a:extLst>
                                  <a:ext uri="{FF2B5EF4-FFF2-40B4-BE49-F238E27FC236}">
                                    <a16:creationId xmlns:a16="http://schemas.microsoft.com/office/drawing/2014/main" id="{E34623A5-5A04-FF51-1794-45FF4C510416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888182" y="12570071"/>
                                <a:ext cx="1083810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100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21" name="テキスト ボックス 20">
                                <a:extLst>
                                  <a:ext uri="{FF2B5EF4-FFF2-40B4-BE49-F238E27FC236}">
                                    <a16:creationId xmlns:a16="http://schemas.microsoft.com/office/drawing/2014/main" id="{648DFF41-DA32-D798-4B31-5F793660D3FE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10280209" y="12599054"/>
                                <a:ext cx="1083810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en-US" altLang="ja-JP" sz="2400" dirty="0">
                                    <a:solidFill>
                                      <a:srgbClr val="FF0000"/>
                                    </a:solidFill>
                                  </a:rPr>
                                  <a:t>100</a:t>
                                </a:r>
                                <a:endParaRPr kumimoji="1" lang="ja-JP" altLang="en-US" sz="2400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23" name="楕円 22">
                                <a:extLst>
                                  <a:ext uri="{FF2B5EF4-FFF2-40B4-BE49-F238E27FC236}">
                                    <a16:creationId xmlns:a16="http://schemas.microsoft.com/office/drawing/2014/main" id="{56304CE1-4F1B-7734-88F2-8255B3561D7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5061085" y="13073053"/>
                                <a:ext cx="332712" cy="461665"/>
                              </a:xfrm>
                              <a:prstGeom prst="ellipse">
                                <a:avLst/>
                              </a:prstGeom>
                              <a:noFill/>
                              <a:ln>
                                <a:solidFill>
                                  <a:srgbClr val="FF000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  <p:sp>
                            <p:nvSpPr>
                              <p:cNvPr id="24" name="テキスト ボックス 23">
                                <a:extLst>
                                  <a:ext uri="{FF2B5EF4-FFF2-40B4-BE49-F238E27FC236}">
                                    <a16:creationId xmlns:a16="http://schemas.microsoft.com/office/drawing/2014/main" id="{42C21690-624C-D41B-0754-34D9166E5D97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5088580" y="14057127"/>
                                <a:ext cx="5760496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kumimoji="1" lang="ja-JP" altLang="en-US" sz="2400" dirty="0">
                                    <a:solidFill>
                                      <a:srgbClr val="FF0000"/>
                                    </a:solidFill>
                                  </a:rPr>
                                  <a:t>〇〇地区連絡協議会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楕円 24">
                                <a:extLst>
                                  <a:ext uri="{FF2B5EF4-FFF2-40B4-BE49-F238E27FC236}">
                                    <a16:creationId xmlns:a16="http://schemas.microsoft.com/office/drawing/2014/main" id="{A949D315-D6D5-9AB1-00D1-650BA9D589D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8081795" y="13431917"/>
                                <a:ext cx="332712" cy="461665"/>
                              </a:xfrm>
                              <a:prstGeom prst="ellipse">
                                <a:avLst/>
                              </a:prstGeom>
                              <a:noFill/>
                              <a:ln>
                                <a:solidFill>
                                  <a:srgbClr val="FF000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</p:grpSp>
                        <p:cxnSp>
                          <p:nvCxnSpPr>
                            <p:cNvPr id="32" name="直線矢印コネクタ 31">
                              <a:extLst>
                                <a:ext uri="{FF2B5EF4-FFF2-40B4-BE49-F238E27FC236}">
                                  <a16:creationId xmlns:a16="http://schemas.microsoft.com/office/drawing/2014/main" id="{78CB2E63-9F90-6FA4-0591-68CBA8C283AF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 flipV="1">
                              <a:off x="8433346" y="14061758"/>
                              <a:ext cx="638468" cy="597026"/>
                            </a:xfrm>
                            <a:prstGeom prst="straightConnector1">
                              <a:avLst/>
                            </a:prstGeom>
                            <a:ln w="38100">
                              <a:solidFill>
                                <a:srgbClr val="FF0000"/>
                              </a:solidFill>
                              <a:tailEnd type="triangle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30" name="テキスト ボックス 29">
                              <a:extLst>
                                <a:ext uri="{FF2B5EF4-FFF2-40B4-BE49-F238E27FC236}">
                                  <a16:creationId xmlns:a16="http://schemas.microsoft.com/office/drawing/2014/main" id="{8BCB93A9-432F-1D7B-74A7-BEC2AAEB45AC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9158132" y="14513157"/>
                              <a:ext cx="4875663" cy="1384995"/>
                            </a:xfrm>
                            <a:prstGeom prst="rect">
                              <a:avLst/>
                            </a:prstGeom>
                            <a:solidFill>
                              <a:srgbClr val="FFFFCC"/>
                            </a:solidFill>
                            <a:ln>
                              <a:solidFill>
                                <a:srgbClr val="FF0000"/>
                              </a:solidFill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kumimoji="1" lang="en-US" altLang="ja-JP" sz="2800" b="1" dirty="0">
                                  <a:solidFill>
                                    <a:srgbClr val="FF0000"/>
                                  </a:solidFill>
                                </a:rPr>
                                <a:t>2</a:t>
                              </a:r>
                              <a:r>
                                <a:rPr kumimoji="1" lang="ja-JP" altLang="en-US" sz="2800" b="1" dirty="0">
                                  <a:solidFill>
                                    <a:srgbClr val="FF0000"/>
                                  </a:solidFill>
                                </a:rPr>
                                <a:t>、その他</a:t>
                              </a:r>
                              <a:endParaRPr kumimoji="1" lang="en-US" altLang="ja-JP" sz="2800" b="1" dirty="0">
                                <a:solidFill>
                                  <a:srgbClr val="FF0000"/>
                                </a:solidFill>
                              </a:endParaRPr>
                            </a:p>
                            <a:p>
                              <a:r>
                                <a:rPr kumimoji="1" lang="ja-JP" altLang="en-US" sz="2800" b="1" dirty="0">
                                  <a:solidFill>
                                    <a:srgbClr val="FF0000"/>
                                  </a:solidFill>
                                </a:rPr>
                                <a:t>会長祝辞、会長写真それぞれ</a:t>
                              </a:r>
                              <a:endParaRPr kumimoji="1" lang="en-US" altLang="ja-JP" sz="2800" b="1" dirty="0">
                                <a:solidFill>
                                  <a:srgbClr val="FF0000"/>
                                </a:solidFill>
                              </a:endParaRPr>
                            </a:p>
                            <a:p>
                              <a:r>
                                <a:rPr kumimoji="1" lang="ja-JP" altLang="en-US" sz="2800" b="1" dirty="0">
                                  <a:solidFill>
                                    <a:srgbClr val="FF0000"/>
                                  </a:solidFill>
                                </a:rPr>
                                <a:t>有・無　どちらかに○</a:t>
                              </a:r>
                              <a:endParaRPr kumimoji="1" lang="ja-JP" altLang="en-US" sz="2000" b="1" dirty="0">
                                <a:solidFill>
                                  <a:srgbClr val="FF0000"/>
                                </a:solidFill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40" name="楕円 39">
                            <a:extLst>
                              <a:ext uri="{FF2B5EF4-FFF2-40B4-BE49-F238E27FC236}">
                                <a16:creationId xmlns:a16="http://schemas.microsoft.com/office/drawing/2014/main" id="{292470FC-A8E7-79CB-6FE4-6EC32DC71C4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91880" y="13435189"/>
                            <a:ext cx="332712" cy="461665"/>
                          </a:xfrm>
                          <a:prstGeom prst="ellipse">
                            <a:avLst/>
                          </a:prstGeom>
                          <a:noFill/>
                          <a:ln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</p:grpSp>
                    <p:sp>
                      <p:nvSpPr>
                        <p:cNvPr id="44" name="テキスト ボックス 43">
                          <a:extLst>
                            <a:ext uri="{FF2B5EF4-FFF2-40B4-BE49-F238E27FC236}">
                              <a16:creationId xmlns:a16="http://schemas.microsoft.com/office/drawing/2014/main" id="{36B5221E-272D-61A1-10D3-B20A11D82B6D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92298" y="5039524"/>
                          <a:ext cx="576049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2400" dirty="0">
                              <a:solidFill>
                                <a:srgbClr val="FF0000"/>
                              </a:solidFill>
                            </a:rPr>
                            <a:t>〇〇県吟剣詩舞道総連盟</a:t>
                          </a:r>
                        </a:p>
                      </p:txBody>
                    </p:sp>
                    <p:sp>
                      <p:nvSpPr>
                        <p:cNvPr id="45" name="テキスト ボックス 44">
                          <a:extLst>
                            <a:ext uri="{FF2B5EF4-FFF2-40B4-BE49-F238E27FC236}">
                              <a16:creationId xmlns:a16="http://schemas.microsoft.com/office/drawing/2014/main" id="{B44D07F4-0897-AB36-63A6-92216E39CD4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50532" y="5674051"/>
                          <a:ext cx="576049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2400" dirty="0">
                              <a:solidFill>
                                <a:srgbClr val="FF0000"/>
                              </a:solidFill>
                            </a:rPr>
                            <a:t>〇〇県○○市〇〇　</a:t>
                          </a:r>
                          <a:r>
                            <a:rPr kumimoji="1" lang="en-US" altLang="ja-JP" sz="2400" dirty="0">
                              <a:solidFill>
                                <a:srgbClr val="FF0000"/>
                              </a:solidFill>
                            </a:rPr>
                            <a:t>1-2-3</a:t>
                          </a:r>
                          <a:endParaRPr kumimoji="1" lang="ja-JP" altLang="en-US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7" name="テキスト ボックス 46">
                          <a:extLst>
                            <a:ext uri="{FF2B5EF4-FFF2-40B4-BE49-F238E27FC236}">
                              <a16:creationId xmlns:a16="http://schemas.microsoft.com/office/drawing/2014/main" id="{5064E5B7-3A82-B0E1-612A-011ACDDF72B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05711" y="6321719"/>
                          <a:ext cx="576049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2400">
                              <a:solidFill>
                                <a:srgbClr val="FF0000"/>
                              </a:solidFill>
                            </a:rPr>
                            <a:t>〇〇　</a:t>
                          </a:r>
                          <a:r>
                            <a:rPr kumimoji="1" lang="ja-JP" altLang="en-US" sz="2400" dirty="0">
                              <a:solidFill>
                                <a:srgbClr val="FF0000"/>
                              </a:solidFill>
                            </a:rPr>
                            <a:t>〇〇</a:t>
                          </a:r>
                        </a:p>
                      </p:txBody>
                    </p:sp>
                    <p:sp>
                      <p:nvSpPr>
                        <p:cNvPr id="48" name="テキスト ボックス 47">
                          <a:extLst>
                            <a:ext uri="{FF2B5EF4-FFF2-40B4-BE49-F238E27FC236}">
                              <a16:creationId xmlns:a16="http://schemas.microsoft.com/office/drawing/2014/main" id="{28848773-3B61-82E2-1E67-398704767DA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024961" y="3669865"/>
                          <a:ext cx="41563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2400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kumimoji="1" lang="ja-JP" altLang="en-US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9" name="テキスト ボックス 48">
                          <a:extLst>
                            <a:ext uri="{FF2B5EF4-FFF2-40B4-BE49-F238E27FC236}">
                              <a16:creationId xmlns:a16="http://schemas.microsoft.com/office/drawing/2014/main" id="{FBE0C0D5-773F-0821-185D-9889B873EF4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772510" y="3645151"/>
                          <a:ext cx="54053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2400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  <a:endParaRPr kumimoji="1" lang="ja-JP" altLang="en-US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0" name="テキスト ボックス 49">
                          <a:extLst>
                            <a:ext uri="{FF2B5EF4-FFF2-40B4-BE49-F238E27FC236}">
                              <a16:creationId xmlns:a16="http://schemas.microsoft.com/office/drawing/2014/main" id="{0FC13CEE-B5CC-0737-EA7D-D8E548F8782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671891" y="3620437"/>
                          <a:ext cx="54053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24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kumimoji="1" lang="ja-JP" altLang="en-US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60" name="楕円 59">
                        <a:extLst>
                          <a:ext uri="{FF2B5EF4-FFF2-40B4-BE49-F238E27FC236}">
                            <a16:creationId xmlns:a16="http://schemas.microsoft.com/office/drawing/2014/main" id="{4A30A818-B52D-E8D1-59CA-2B43CC446B0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03686" y="6028679"/>
                        <a:ext cx="857655" cy="687709"/>
                      </a:xfrm>
                      <a:prstGeom prst="ellips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61" name="テキスト ボックス 60">
                        <a:extLst>
                          <a:ext uri="{FF2B5EF4-FFF2-40B4-BE49-F238E27FC236}">
                            <a16:creationId xmlns:a16="http://schemas.microsoft.com/office/drawing/2014/main" id="{C9A11F57-62F7-8612-9F33-2E8A0B5C153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661906" y="9480517"/>
                        <a:ext cx="415636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en-US" altLang="ja-JP" sz="2400" dirty="0">
                            <a:solidFill>
                              <a:srgbClr val="FF0000"/>
                            </a:solidFill>
                          </a:rPr>
                          <a:t>5</a:t>
                        </a:r>
                        <a:endParaRPr kumimoji="1" lang="ja-JP" altLang="en-US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62" name="テキスト ボックス 61">
                        <a:extLst>
                          <a:ext uri="{FF2B5EF4-FFF2-40B4-BE49-F238E27FC236}">
                            <a16:creationId xmlns:a16="http://schemas.microsoft.com/office/drawing/2014/main" id="{3418F406-4C72-88B9-3337-8CCFFFC1285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0614488" y="9502241"/>
                        <a:ext cx="694029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en-US" altLang="ja-JP" sz="2400" dirty="0">
                            <a:solidFill>
                              <a:srgbClr val="FF0000"/>
                            </a:solidFill>
                          </a:rPr>
                          <a:t>15</a:t>
                        </a:r>
                        <a:endParaRPr kumimoji="1" lang="ja-JP" altLang="en-US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8" name="吹き出し: 四角形 57">
                      <a:extLst>
                        <a:ext uri="{FF2B5EF4-FFF2-40B4-BE49-F238E27FC236}">
                          <a16:creationId xmlns:a16="http://schemas.microsoft.com/office/drawing/2014/main" id="{C2CF9249-12E5-2FDE-ACB8-08666CFAB0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52244" y="2028702"/>
                      <a:ext cx="3305243" cy="1479169"/>
                    </a:xfrm>
                    <a:prstGeom prst="wedgeRectCallout">
                      <a:avLst>
                        <a:gd name="adj1" fmla="val -30553"/>
                        <a:gd name="adj2" fmla="val 110952"/>
                      </a:avLst>
                    </a:prstGeom>
                    <a:noFill/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9" name="テキスト ボックス 58">
                      <a:extLst>
                        <a:ext uri="{FF2B5EF4-FFF2-40B4-BE49-F238E27FC236}">
                          <a16:creationId xmlns:a16="http://schemas.microsoft.com/office/drawing/2014/main" id="{8993C43E-E580-EEEE-1CC7-6FDDD32B2F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299014" y="2461459"/>
                      <a:ext cx="208338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3600" b="1" dirty="0">
                          <a:solidFill>
                            <a:srgbClr val="FF0000"/>
                          </a:solidFill>
                        </a:rPr>
                        <a:t>書き方例</a:t>
                      </a:r>
                    </a:p>
                  </p:txBody>
                </p:sp>
              </p:grp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D9136BDF-4F1D-A2CE-A340-9778276D48BD}"/>
                      </a:ext>
                    </a:extLst>
                  </p:cNvPr>
                  <p:cNvSpPr txBox="1"/>
                  <p:nvPr/>
                </p:nvSpPr>
                <p:spPr>
                  <a:xfrm>
                    <a:off x="11377843" y="6326453"/>
                    <a:ext cx="46130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2400" b="1" dirty="0">
                        <a:solidFill>
                          <a:srgbClr val="FF0000"/>
                        </a:solidFill>
                      </a:rPr>
                      <a:t>印</a:t>
                    </a:r>
                    <a:endParaRPr kumimoji="1" lang="ja-JP" alt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0105B1D8-823D-EF43-FFEB-E721C44CAFAF}"/>
                    </a:ext>
                  </a:extLst>
                </p:cNvPr>
                <p:cNvSpPr/>
                <p:nvPr/>
              </p:nvSpPr>
              <p:spPr>
                <a:xfrm>
                  <a:off x="5147672" y="13712067"/>
                  <a:ext cx="6691479" cy="358342"/>
                </a:xfrm>
                <a:prstGeom prst="rect">
                  <a:avLst/>
                </a:prstGeom>
                <a:solidFill>
                  <a:srgbClr val="FFFFCC">
                    <a:alpha val="38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76FCBE63-DE2A-39D4-967E-BAA727BC7738}"/>
                  </a:ext>
                </a:extLst>
              </p:cNvPr>
              <p:cNvSpPr txBox="1"/>
              <p:nvPr/>
            </p:nvSpPr>
            <p:spPr>
              <a:xfrm>
                <a:off x="5427407" y="12210836"/>
                <a:ext cx="5760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>
                    <a:solidFill>
                      <a:srgbClr val="FF0000"/>
                    </a:solidFill>
                  </a:rPr>
                  <a:t>〇〇　</a:t>
                </a:r>
                <a:r>
                  <a:rPr kumimoji="1" lang="ja-JP" altLang="en-US" sz="2400" dirty="0">
                    <a:solidFill>
                      <a:srgbClr val="FF0000"/>
                    </a:solidFill>
                  </a:rPr>
                  <a:t>〇〇</a:t>
                </a:r>
              </a:p>
            </p:txBody>
          </p:sp>
        </p:grp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0825D9A2-BB65-A657-1512-8C742FCC14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7116" y="1392755"/>
              <a:ext cx="6665679" cy="1498980"/>
            </a:xfrm>
            <a:prstGeom prst="rect">
              <a:avLst/>
            </a:prstGeom>
          </p:spPr>
        </p:pic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379E461-A648-6EE9-F2EB-2BDAEE924169}"/>
              </a:ext>
            </a:extLst>
          </p:cNvPr>
          <p:cNvSpPr txBox="1"/>
          <p:nvPr/>
        </p:nvSpPr>
        <p:spPr>
          <a:xfrm>
            <a:off x="3577714" y="7097727"/>
            <a:ext cx="4119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第〇〇回全国〇〇コンクール　〇〇県大会</a:t>
            </a:r>
          </a:p>
        </p:txBody>
      </p:sp>
    </p:spTree>
    <p:extLst>
      <p:ext uri="{BB962C8B-B14F-4D97-AF65-F5344CB8AC3E}">
        <p14:creationId xmlns:p14="http://schemas.microsoft.com/office/powerpoint/2010/main" val="400116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81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ginken-04</dc:creator>
  <cp:lastModifiedBy>Ginken05</cp:lastModifiedBy>
  <cp:revision>16</cp:revision>
  <cp:lastPrinted>2023-05-09T00:48:43Z</cp:lastPrinted>
  <dcterms:created xsi:type="dcterms:W3CDTF">2022-06-23T04:57:48Z</dcterms:created>
  <dcterms:modified xsi:type="dcterms:W3CDTF">2023-05-09T00:51:26Z</dcterms:modified>
</cp:coreProperties>
</file>